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946647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>Игра к уроку по теме: </a:t>
            </a:r>
            <a:br>
              <a:rPr lang="ru-RU" sz="6000" i="1" dirty="0" smtClean="0"/>
            </a:br>
            <a:r>
              <a:rPr lang="ru-RU" sz="6000" i="1" dirty="0" smtClean="0"/>
              <a:t>«Настольные игры»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</a:t>
            </a:r>
            <a:r>
              <a:rPr lang="ru-RU" sz="2400" dirty="0" err="1" smtClean="0">
                <a:solidFill>
                  <a:schemeClr val="tx1"/>
                </a:solidFill>
              </a:rPr>
              <a:t>Горгулева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.Ю.,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 английского языка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МОУ «ЛСОШ №1»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 anchor="t"/>
          <a:lstStyle/>
          <a:p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      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04502" y="20978"/>
            <a:ext cx="532388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</a:rPr>
              <a:t>Rules</a:t>
            </a:r>
            <a:r>
              <a:rPr lang="ru-RU" sz="23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300" b="1" dirty="0" smtClean="0">
                <a:solidFill>
                  <a:srgbClr val="C00000"/>
                </a:solidFill>
              </a:rPr>
              <a:t>1)   </a:t>
            </a:r>
            <a:r>
              <a:rPr lang="en-US" sz="2300" b="1" dirty="0" smtClean="0">
                <a:solidFill>
                  <a:srgbClr val="C00000"/>
                </a:solidFill>
              </a:rPr>
              <a:t>click a word which is </a:t>
            </a:r>
            <a:r>
              <a:rPr lang="en-US" sz="2300" b="1" smtClean="0">
                <a:solidFill>
                  <a:srgbClr val="C00000"/>
                </a:solidFill>
              </a:rPr>
              <a:t>a name </a:t>
            </a:r>
            <a:r>
              <a:rPr lang="en-US" sz="2300" b="1" dirty="0" smtClean="0">
                <a:solidFill>
                  <a:srgbClr val="C00000"/>
                </a:solidFill>
              </a:rPr>
              <a:t>of a board game in your opinion, (you’ll see the picture of a game)</a:t>
            </a:r>
            <a:endParaRPr lang="ru-RU" sz="2300" b="1" dirty="0">
              <a:solidFill>
                <a:srgbClr val="C00000"/>
              </a:solidFill>
            </a:endParaRPr>
          </a:p>
          <a:p>
            <a:r>
              <a:rPr lang="ru-RU" sz="2300" b="1" dirty="0" smtClean="0">
                <a:solidFill>
                  <a:srgbClr val="C00000"/>
                </a:solidFill>
              </a:rPr>
              <a:t>2)    </a:t>
            </a:r>
            <a:r>
              <a:rPr lang="en-US" sz="2300" b="1" dirty="0" smtClean="0">
                <a:solidFill>
                  <a:srgbClr val="C00000"/>
                </a:solidFill>
              </a:rPr>
              <a:t>then click a picture representing a board game. (if you are right the image will start moving towards the table)</a:t>
            </a:r>
          </a:p>
          <a:p>
            <a:endParaRPr lang="en-US" sz="2300" b="1" dirty="0">
              <a:solidFill>
                <a:srgbClr val="C00000"/>
              </a:solidFill>
            </a:endParaRPr>
          </a:p>
          <a:p>
            <a:endParaRPr lang="en-US" sz="2300" b="1" dirty="0" smtClean="0">
              <a:solidFill>
                <a:srgbClr val="C00000"/>
              </a:solidFill>
            </a:endParaRPr>
          </a:p>
          <a:p>
            <a:r>
              <a:rPr lang="ru-RU" sz="2300" b="1" dirty="0" smtClean="0">
                <a:solidFill>
                  <a:srgbClr val="C00000"/>
                </a:solidFill>
              </a:rPr>
              <a:t>Правила:</a:t>
            </a:r>
          </a:p>
          <a:p>
            <a:pPr marL="457200" indent="-457200">
              <a:buAutoNum type="arabicParenR"/>
            </a:pPr>
            <a:r>
              <a:rPr lang="ru-RU" sz="2300" b="1" dirty="0" smtClean="0">
                <a:solidFill>
                  <a:srgbClr val="C00000"/>
                </a:solidFill>
              </a:rPr>
              <a:t>кликните на слове, которое представляет собой название настольной игры. (вы увидите изображение этой игры)</a:t>
            </a:r>
          </a:p>
          <a:p>
            <a:pPr marL="457200" indent="-457200">
              <a:buAutoNum type="arabicParenR"/>
            </a:pPr>
            <a:r>
              <a:rPr lang="ru-RU" sz="2300" b="1" dirty="0" smtClean="0">
                <a:solidFill>
                  <a:srgbClr val="C00000"/>
                </a:solidFill>
              </a:rPr>
              <a:t>затем кликните  картинку, являющую собой настольную игру, (если вы окажетесь правы, изображение начнет двигаться по направлению к столу девочки.)</a:t>
            </a:r>
            <a:endParaRPr lang="en-US" sz="2300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endParaRPr lang="en-US" sz="23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54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3909" y="16921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 anchor="t"/>
          <a:lstStyle/>
          <a:p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smtClean="0"/>
              <a:t>          </a:t>
            </a:r>
            <a:endParaRPr lang="ru-RU" dirty="0"/>
          </a:p>
        </p:txBody>
      </p:sp>
      <p:pic>
        <p:nvPicPr>
          <p:cNvPr id="1026" name="Picture 2" descr="kak-vibrat-stol-wkolniku-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6234" r="91771">
                        <a14:foregroundMark x1="36658" y1="48958" x2="36658" y2="48958"/>
                        <a14:foregroundMark x1="18454" y1="47500" x2="18454" y2="47500"/>
                        <a14:foregroundMark x1="26185" y1="51250" x2="26185" y2="51250"/>
                        <a14:foregroundMark x1="39900" y1="38542" x2="39900" y2="38542"/>
                        <a14:foregroundMark x1="30923" y1="31667" x2="30923" y2="31667"/>
                        <a14:foregroundMark x1="26185" y1="28333" x2="26185" y2="28333"/>
                        <a14:foregroundMark x1="31421" y1="46458" x2="31421" y2="46458"/>
                        <a14:foregroundMark x1="34913" y1="46875" x2="34913" y2="46875"/>
                        <a14:foregroundMark x1="37406" y1="46667" x2="37406" y2="46667"/>
                        <a14:foregroundMark x1="32918" y1="47083" x2="32918" y2="47083"/>
                        <a14:foregroundMark x1="60848" y1="17917" x2="60848" y2="17917"/>
                        <a14:foregroundMark x1="22444" y1="15625" x2="22444" y2="15625"/>
                        <a14:foregroundMark x1="21945" y1="12292" x2="21945" y2="12292"/>
                        <a14:foregroundMark x1="17706" y1="11250" x2="17706" y2="11250"/>
                        <a14:foregroundMark x1="14963" y1="11250" x2="14963" y2="11250"/>
                        <a14:foregroundMark x1="18703" y1="15208" x2="18703" y2="15208"/>
                        <a14:foregroundMark x1="18953" y1="13125" x2="18953" y2="13125"/>
                        <a14:foregroundMark x1="16708" y1="11875" x2="16708" y2="11875"/>
                        <a14:foregroundMark x1="42893" y1="13333" x2="42893" y2="13333"/>
                        <a14:foregroundMark x1="14713" y1="74792" x2="14713" y2="74792"/>
                        <a14:foregroundMark x1="14214" y1="80417" x2="14214" y2="80417"/>
                        <a14:foregroundMark x1="11222" y1="73125" x2="11222" y2="73125"/>
                        <a14:foregroundMark x1="16708" y1="72500" x2="16708" y2="72500"/>
                        <a14:foregroundMark x1="13466" y1="78333" x2="13466" y2="78333"/>
                        <a14:foregroundMark x1="78554" y1="29583" x2="78554" y2="29583"/>
                        <a14:foregroundMark x1="80549" y1="35625" x2="80549" y2="35625"/>
                        <a14:foregroundMark x1="61097" y1="26875" x2="61097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973" y="607454"/>
            <a:ext cx="53640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92696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chess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058" b="96091" l="1875" r="98438">
                        <a14:foregroundMark x1="15469" y1="22222" x2="15469" y2="22222"/>
                        <a14:foregroundMark x1="15625" y1="16049" x2="15625" y2="16049"/>
                        <a14:foregroundMark x1="11719" y1="34568" x2="11719" y2="34568"/>
                        <a14:foregroundMark x1="15469" y1="33951" x2="15469" y2="33951"/>
                        <a14:foregroundMark x1="16875" y1="23663" x2="16875" y2="23663"/>
                        <a14:foregroundMark x1="15937" y1="28807" x2="15937" y2="28807"/>
                        <a14:foregroundMark x1="15937" y1="28807" x2="15937" y2="28807"/>
                        <a14:foregroundMark x1="14219" y1="24897" x2="14219" y2="24897"/>
                        <a14:foregroundMark x1="55156" y1="3909" x2="55156" y2="3909"/>
                        <a14:foregroundMark x1="47344" y1="5144" x2="47344" y2="5144"/>
                        <a14:foregroundMark x1="2813" y1="93827" x2="2813" y2="93827"/>
                        <a14:foregroundMark x1="44688" y1="93416" x2="44688" y2="93416"/>
                        <a14:foregroundMark x1="89688" y1="91358" x2="89688" y2="91358"/>
                        <a14:foregroundMark x1="94063" y1="80658" x2="94063" y2="80658"/>
                        <a14:foregroundMark x1="83906" y1="24691" x2="83906" y2="24691"/>
                        <a14:foregroundMark x1="86250" y1="37449" x2="86250" y2="37449"/>
                        <a14:foregroundMark x1="96719" y1="92181" x2="96719" y2="92181"/>
                        <a14:foregroundMark x1="47813" y1="93827" x2="47813" y2="93827"/>
                        <a14:foregroundMark x1="85156" y1="32305" x2="85156" y2="32305"/>
                        <a14:foregroundMark x1="95000" y1="89712" x2="95000" y2="89712"/>
                        <a14:foregroundMark x1="93750" y1="82305" x2="93750" y2="82305"/>
                        <a14:foregroundMark x1="93281" y1="74691" x2="93281" y2="74691"/>
                        <a14:foregroundMark x1="93594" y1="77160" x2="93594" y2="77160"/>
                        <a14:foregroundMark x1="91094" y1="63169" x2="91094" y2="63169"/>
                        <a14:foregroundMark x1="89688" y1="50412" x2="89688" y2="50412"/>
                        <a14:foregroundMark x1="87031" y1="38683" x2="87031" y2="38683"/>
                        <a14:foregroundMark x1="83438" y1="21811" x2="83438" y2="21811"/>
                        <a14:foregroundMark x1="84063" y1="28189" x2="84063" y2="28189"/>
                        <a14:foregroundMark x1="86563" y1="44444" x2="86563" y2="44444"/>
                        <a14:foregroundMark x1="89219" y1="50206" x2="89219" y2="50206"/>
                        <a14:foregroundMark x1="89219" y1="54938" x2="89219" y2="54938"/>
                        <a14:foregroundMark x1="55156" y1="93416" x2="55156" y2="93416"/>
                        <a14:foregroundMark x1="25625" y1="94033" x2="25625" y2="94033"/>
                        <a14:backgroundMark x1="2813" y1="82305" x2="2813" y2="82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9424" y="0"/>
            <a:ext cx="1512168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635208" y="123708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backgammon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61" b="86719" l="996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87" b="10941"/>
          <a:stretch/>
        </p:blipFill>
        <p:spPr>
          <a:xfrm>
            <a:off x="3059832" y="544370"/>
            <a:ext cx="1373603" cy="8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3065" b="914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17"/>
          <a:stretch/>
        </p:blipFill>
        <p:spPr>
          <a:xfrm rot="11000952" flipV="1">
            <a:off x="4637442" y="1243387"/>
            <a:ext cx="967068" cy="9107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1018" y="2132595"/>
            <a:ext cx="186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jigsaw puzzle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123" b="89938" l="9991" r="92738">
                        <a14:foregroundMark x1="87743" y1="16031" x2="87743" y2="16031"/>
                        <a14:foregroundMark x1="85106" y1="13949" x2="85106" y2="13949"/>
                        <a14:foregroundMark x1="88945" y1="23525" x2="88945" y2="23525"/>
                        <a14:foregroundMark x1="82747" y1="14504" x2="82747" y2="14504"/>
                        <a14:foregroundMark x1="62535" y1="79251" x2="62535" y2="79251"/>
                        <a14:foregroundMark x1="65541" y1="83206" x2="65541" y2="83206"/>
                        <a14:foregroundMark x1="64339" y1="79598" x2="64339" y2="79598"/>
                        <a14:foregroundMark x1="63737" y1="87647" x2="63737" y2="87647"/>
                        <a14:foregroundMark x1="46947" y1="80500" x2="46947" y2="80500"/>
                        <a14:foregroundMark x1="44542" y1="83206" x2="44542" y2="83206"/>
                        <a14:foregroundMark x1="43154" y1="88897" x2="43154" y2="88897"/>
                        <a14:foregroundMark x1="28353" y1="81402" x2="28353" y2="81402"/>
                        <a14:foregroundMark x1="31175" y1="83761" x2="31175" y2="83761"/>
                        <a14:foregroundMark x1="29186" y1="87994" x2="29186" y2="87994"/>
                        <a14:foregroundMark x1="61748" y1="84386" x2="61748" y2="84386"/>
                        <a14:foregroundMark x1="61563" y1="88272" x2="61563" y2="88272"/>
                        <a14:foregroundMark x1="64524" y1="86190" x2="64524" y2="86190"/>
                        <a14:foregroundMark x1="63737" y1="83484" x2="63737" y2="83484"/>
                        <a14:foregroundMark x1="62350" y1="85566" x2="62350" y2="85566"/>
                        <a14:foregroundMark x1="65125" y1="88897" x2="65125" y2="88897"/>
                        <a14:foregroundMark x1="67530" y1="88897" x2="67530" y2="88897"/>
                        <a14:foregroundMark x1="62766" y1="89174" x2="62766" y2="89174"/>
                        <a14:foregroundMark x1="29787" y1="83484" x2="29787" y2="83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8"/>
          <a:stretch/>
        </p:blipFill>
        <p:spPr>
          <a:xfrm>
            <a:off x="6300192" y="-31773"/>
            <a:ext cx="1449746" cy="1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40152" y="1185920"/>
            <a:ext cx="1490464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volleyball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400" l="2200" r="99800">
                        <a14:foregroundMark x1="62600" y1="19800" x2="62600" y2="19800"/>
                        <a14:foregroundMark x1="73400" y1="34600" x2="73400" y2="34600"/>
                        <a14:foregroundMark x1="79800" y1="54000" x2="79800" y2="54000"/>
                        <a14:foregroundMark x1="26400" y1="31800" x2="26400" y2="31800"/>
                        <a14:foregroundMark x1="41200" y1="25400" x2="41200" y2="25400"/>
                        <a14:foregroundMark x1="21200" y1="55400" x2="21200" y2="55400"/>
                        <a14:foregroundMark x1="24000" y1="76400" x2="24000" y2="76400"/>
                        <a14:foregroundMark x1="27000" y1="68800" x2="27000" y2="68800"/>
                        <a14:foregroundMark x1="51000" y1="5200" x2="51000" y2="5200"/>
                        <a14:foregroundMark x1="48800" y1="6600" x2="48800" y2="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0272" y="142626"/>
            <a:ext cx="1490464" cy="12624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24328" y="1594003"/>
            <a:ext cx="1274440" cy="518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darts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4767" r="90264">
                        <a14:backgroundMark x1="20892" y1="91532" x2="20892" y2="91532"/>
                        <a14:backgroundMark x1="23529" y1="82162" x2="23529" y2="82162"/>
                        <a14:backgroundMark x1="26166" y1="90270" x2="26166" y2="90270"/>
                        <a14:backgroundMark x1="19067" y1="93874" x2="19067" y2="93874"/>
                        <a14:backgroundMark x1="19980" y1="5946" x2="19980" y2="5946"/>
                        <a14:backgroundMark x1="19067" y1="20000" x2="19067" y2="20000"/>
                        <a14:backgroundMark x1="27992" y1="18919" x2="27992" y2="18919"/>
                        <a14:backgroundMark x1="27079" y1="7207" x2="27079" y2="7207"/>
                        <a14:backgroundMark x1="21704" y1="10631" x2="21704" y2="10631"/>
                        <a14:backgroundMark x1="14604" y1="9550" x2="14604" y2="9550"/>
                        <a14:backgroundMark x1="74239" y1="17658" x2="74239" y2="17658"/>
                        <a14:backgroundMark x1="82252" y1="20000" x2="82252" y2="20000"/>
                        <a14:backgroundMark x1="80527" y1="11892" x2="80527" y2="11892"/>
                        <a14:backgroundMark x1="78702" y1="8288" x2="78702" y2="8288"/>
                        <a14:backgroundMark x1="79615" y1="87928" x2="79615" y2="87928"/>
                        <a14:backgroundMark x1="75152" y1="83243" x2="75152" y2="83243"/>
                        <a14:backgroundMark x1="76065" y1="92613" x2="76065" y2="92613"/>
                        <a14:backgroundMark x1="84990" y1="94955" x2="84990" y2="9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36" r="13258"/>
          <a:stretch/>
        </p:blipFill>
        <p:spPr>
          <a:xfrm>
            <a:off x="6247251" y="1853304"/>
            <a:ext cx="1061053" cy="9996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47251" y="3198509"/>
            <a:ext cx="131509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scrabble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0000" b="90000" l="10000" r="90000">
                        <a14:foregroundMark x1="54297" y1="86632" x2="54297" y2="86632"/>
                        <a14:foregroundMark x1="49512" y1="78993" x2="49512" y2="78993"/>
                        <a14:foregroundMark x1="34863" y1="50174" x2="34863" y2="50174"/>
                        <a14:foregroundMark x1="47363" y1="69965" x2="47363" y2="69965"/>
                        <a14:foregroundMark x1="43262" y1="63715" x2="43262" y2="63715"/>
                        <a14:backgroundMark x1="40430" y1="22743" x2="40430" y2="22743"/>
                        <a14:backgroundMark x1="15430" y1="53819" x2="15430" y2="53819"/>
                        <a14:backgroundMark x1="31445" y1="56250" x2="31445" y2="56250"/>
                        <a14:backgroundMark x1="27930" y1="43229" x2="27930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64" r="36508" b="6510"/>
          <a:stretch/>
        </p:blipFill>
        <p:spPr>
          <a:xfrm>
            <a:off x="7584029" y="2181587"/>
            <a:ext cx="1348394" cy="16453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24328" y="4022184"/>
            <a:ext cx="114001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golf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5" r="9523" b="27187"/>
          <a:stretch/>
        </p:blipFill>
        <p:spPr>
          <a:xfrm>
            <a:off x="4719716" y="2852936"/>
            <a:ext cx="1479928" cy="109494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802196" y="3947884"/>
            <a:ext cx="1656184" cy="60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dominoes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5600" b="85600" l="9000" r="89000">
                        <a14:backgroundMark x1="43400" y1="13200" x2="43400" y2="13200"/>
                        <a14:backgroundMark x1="55200" y1="16400" x2="55200" y2="16400"/>
                        <a14:backgroundMark x1="54400" y1="9200" x2="54400" y2="9200"/>
                        <a14:backgroundMark x1="53200" y1="21400" x2="53200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31" b="14334"/>
          <a:stretch/>
        </p:blipFill>
        <p:spPr>
          <a:xfrm>
            <a:off x="6079869" y="3552986"/>
            <a:ext cx="1211029" cy="13955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52659" y="4948582"/>
            <a:ext cx="188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</a:rPr>
              <a:t>ope jumping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10000" b="90000" l="10000" r="90000">
                        <a14:foregroundMark x1="56138" y1="17819" x2="56138" y2="17819"/>
                        <a14:foregroundMark x1="54192" y1="13564" x2="54192" y2="13564"/>
                        <a14:foregroundMark x1="51796" y1="25000" x2="51796" y2="25000"/>
                        <a14:foregroundMark x1="31886" y1="31383" x2="31886" y2="31383"/>
                        <a14:foregroundMark x1="40120" y1="69149" x2="40120" y2="6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16" t="12448" r="32247" b="8842"/>
          <a:stretch/>
        </p:blipFill>
        <p:spPr>
          <a:xfrm>
            <a:off x="7598620" y="4250784"/>
            <a:ext cx="1390080" cy="181595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96031" y="6084132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</a:rPr>
              <a:t>ide and seek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513" b="100000" l="10000" r="90000">
                        <a14:foregroundMark x1="40909" y1="21795" x2="40909" y2="21795"/>
                        <a14:foregroundMark x1="37159" y1="28462" x2="37159" y2="28462"/>
                        <a14:foregroundMark x1="50000" y1="11795" x2="50000" y2="11795"/>
                        <a14:foregroundMark x1="46932" y1="37436" x2="46932" y2="37436"/>
                        <a14:foregroundMark x1="42386" y1="15897" x2="42386" y2="15897"/>
                        <a14:backgroundMark x1="81591" y1="9231" x2="81591" y2="9231"/>
                        <a14:backgroundMark x1="68750" y1="7436" x2="68750" y2="7436"/>
                        <a14:backgroundMark x1="24318" y1="15897" x2="24318" y2="15897"/>
                        <a14:backgroundMark x1="41705" y1="4103" x2="41705" y2="4103"/>
                        <a14:backgroundMark x1="62727" y1="7436" x2="62727" y2="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840" y="4431965"/>
            <a:ext cx="1958752" cy="17689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366948" y="6312477"/>
            <a:ext cx="14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hopscotch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909" y="16921"/>
            <a:ext cx="3394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</a:rPr>
              <a:t>Hi! I’m Sveta. I like playing</a:t>
            </a:r>
          </a:p>
          <a:p>
            <a:r>
              <a:rPr lang="en-US" sz="2300" b="1" dirty="0" smtClean="0">
                <a:solidFill>
                  <a:srgbClr val="C00000"/>
                </a:solidFill>
              </a:rPr>
              <a:t>board games. Could you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h</a:t>
            </a:r>
            <a:r>
              <a:rPr lang="en-US" sz="2300" b="1" dirty="0" smtClean="0">
                <a:solidFill>
                  <a:srgbClr val="C00000"/>
                </a:solidFill>
              </a:rPr>
              <a:t>elp me to choose what </a:t>
            </a:r>
          </a:p>
          <a:p>
            <a:r>
              <a:rPr lang="en-US" sz="2300" b="1" dirty="0" smtClean="0">
                <a:solidFill>
                  <a:srgbClr val="C00000"/>
                </a:solidFill>
              </a:rPr>
              <a:t>to play?</a:t>
            </a:r>
            <a:endParaRPr lang="ru-RU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8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2599 0.4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2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394 L -0.11441 0.24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1181 0.283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54827 0.0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3" y="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L -0.45139 -0.0273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-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4" grpId="0" animBg="1"/>
      <p:bldP spid="16" grpId="0" animBg="1"/>
      <p:bldP spid="19" grpId="0" animBg="1"/>
      <p:bldP spid="25" grpId="0" animBg="1"/>
      <p:bldP spid="27" grpId="0" animBg="1"/>
      <p:bldP spid="30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158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Игра к уроку по теме:  «Настольные игры» </vt:lpstr>
      <vt:lpstr>                 </vt:lpstr>
      <vt:lpstr>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1</cp:lastModifiedBy>
  <cp:revision>29</cp:revision>
  <dcterms:created xsi:type="dcterms:W3CDTF">2019-02-07T18:04:05Z</dcterms:created>
  <dcterms:modified xsi:type="dcterms:W3CDTF">2019-03-21T11:33:40Z</dcterms:modified>
</cp:coreProperties>
</file>