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67" r:id="rId4"/>
    <p:sldId id="257" r:id="rId5"/>
    <p:sldId id="264" r:id="rId6"/>
    <p:sldId id="265" r:id="rId7"/>
    <p:sldId id="258" r:id="rId8"/>
    <p:sldId id="259" r:id="rId9"/>
    <p:sldId id="268" r:id="rId10"/>
    <p:sldId id="260" r:id="rId11"/>
    <p:sldId id="261" r:id="rId12"/>
    <p:sldId id="271" r:id="rId13"/>
    <p:sldId id="269" r:id="rId14"/>
    <p:sldId id="270" r:id="rId15"/>
    <p:sldId id="266" r:id="rId16"/>
    <p:sldId id="263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0"/>
    <p:restoredTop sz="85932" autoAdjust="0"/>
  </p:normalViewPr>
  <p:slideViewPr>
    <p:cSldViewPr>
      <p:cViewPr varScale="1">
        <p:scale>
          <a:sx n="63" d="100"/>
          <a:sy n="63" d="100"/>
        </p:scale>
        <p:origin x="-15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FFC97-9079-4BFB-9C49-4CA601FA48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D34FE-C00D-4A6D-A9F4-736F9D507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3295E-1DC7-4402-8EE7-6E4688FE7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15B44-3C83-45B7-B926-5A9C02D725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D2FC2-8455-40E5-BBC1-3663046A8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0555B-1775-42CA-B01E-7438C34D9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37554-A515-49F6-97A4-45C3F32650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66C59-AD81-41AA-91B7-8B2721A29B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3E432-B841-45A3-B712-E98FCEE073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9652B4-E8FF-4EA8-A574-790201201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380DD-34DE-4B9A-9421-9C62FA8090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55640BD-66BE-4EA4-9B2A-4CBE3A58E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79;&#1076;&#1088;&#1072;&#1074;&#1089;&#1090;&#1074;&#1091;&#1081;%20&#1096;&#1082;&#1086;&#1083;&#1072;!\&#1063;&#1077;&#1084;&#1091;%20&#1059;&#1095;&#1072;&#1090;%20&#1042;%20&#1064;&#1082;&#1086;&#1083;&#1077;%20.mp3" TargetMode="Externa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</a:rPr>
              <a:t>Заберёмся в интернет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Учитель Королева Е. В</a:t>
            </a:r>
          </a:p>
          <a:p>
            <a:r>
              <a:rPr lang="ru-RU" dirty="0" smtClean="0"/>
              <a:t>МОУ «ЛСОШ№1» г. Лихославль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27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63352"/>
          </a:xfrm>
        </p:spPr>
        <p:txBody>
          <a:bodyPr/>
          <a:lstStyle/>
          <a:p>
            <a:r>
              <a:rPr lang="ru-RU" dirty="0" smtClean="0"/>
              <a:t>прокомментируйте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5832648" cy="417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00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91344"/>
          </a:xfrm>
        </p:spPr>
        <p:txBody>
          <a:bodyPr/>
          <a:lstStyle/>
          <a:p>
            <a:r>
              <a:rPr lang="ru-RU" dirty="0" smtClean="0"/>
              <a:t>Есть что сказать ?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96752"/>
            <a:ext cx="7620000" cy="4613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018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00807"/>
            <a:ext cx="4358632" cy="426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 зависимости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564904"/>
            <a:ext cx="51125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200" b="1" dirty="0">
                <a:solidFill>
                  <a:srgbClr val="FFFF00"/>
                </a:solidFill>
              </a:rPr>
              <a:t>Попытка вырваться на свободу</a:t>
            </a:r>
            <a:r>
              <a:rPr lang="ru-RU" sz="3200" b="1" dirty="0" smtClean="0">
                <a:solidFill>
                  <a:srgbClr val="FFFF00"/>
                </a:solidFill>
              </a:rPr>
              <a:t>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b="1" dirty="0">
                <a:solidFill>
                  <a:srgbClr val="FFFF00"/>
                </a:solidFill>
              </a:rPr>
              <a:t>Одиночество.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200" b="1" dirty="0">
                <a:solidFill>
                  <a:srgbClr val="FFFF00"/>
                </a:solidFill>
              </a:rPr>
              <a:t>Побег от проблем.</a:t>
            </a:r>
          </a:p>
          <a:p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82536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124744"/>
            <a:ext cx="835292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Ощущение эйфории во время работы за компьютером</a:t>
            </a:r>
            <a:r>
              <a:rPr lang="ru-RU" sz="2000" b="1" dirty="0" smtClean="0"/>
              <a:t>;</a:t>
            </a:r>
            <a:endParaRPr lang="ru-RU" sz="2000" b="1" dirty="0"/>
          </a:p>
          <a:p>
            <a:r>
              <a:rPr lang="ru-RU" sz="2000" b="1" dirty="0"/>
              <a:t>Проблемы с контролем над временем (трудно остановиться, даже когда этого требуют обстоятельства: родители, учеба, работа, жена, дети</a:t>
            </a:r>
            <a:r>
              <a:rPr lang="ru-RU" sz="2000" b="1" dirty="0" smtClean="0"/>
              <a:t>);</a:t>
            </a:r>
            <a:endParaRPr lang="ru-RU" sz="2000" b="1" dirty="0"/>
          </a:p>
          <a:p>
            <a:r>
              <a:rPr lang="ru-RU" sz="2000" b="1" dirty="0"/>
              <a:t>Пренебрежение своими обязанностями, семьей, друзьями</a:t>
            </a:r>
            <a:r>
              <a:rPr lang="ru-RU" sz="2000" b="1" dirty="0" smtClean="0"/>
              <a:t>;</a:t>
            </a:r>
            <a:endParaRPr lang="ru-RU" sz="2000" b="1" dirty="0"/>
          </a:p>
          <a:p>
            <a:r>
              <a:rPr lang="ru-RU" sz="2000" b="1" dirty="0"/>
              <a:t>Ощущения пустоты, депрессии, беспокойства вне Сети</a:t>
            </a:r>
            <a:r>
              <a:rPr lang="ru-RU" sz="2000" b="1" dirty="0" smtClean="0"/>
              <a:t>;</a:t>
            </a:r>
            <a:endParaRPr lang="ru-RU" sz="2000" b="1" dirty="0"/>
          </a:p>
          <a:p>
            <a:r>
              <a:rPr lang="ru-RU" sz="2000" b="1" dirty="0"/>
              <a:t>Частые попытки скрыть продолжительность своего пребывания в Интернете</a:t>
            </a:r>
            <a:r>
              <a:rPr lang="ru-RU" sz="2000" b="1" dirty="0" smtClean="0"/>
              <a:t>;</a:t>
            </a:r>
            <a:endParaRPr lang="ru-RU" sz="2000" b="1" dirty="0"/>
          </a:p>
          <a:p>
            <a:r>
              <a:rPr lang="ru-RU" sz="2000" b="1" dirty="0"/>
              <a:t>Прогулы на работе или в школе из-за невозможности оторваться от компьютера</a:t>
            </a:r>
            <a:r>
              <a:rPr lang="ru-RU" sz="2000" b="1" dirty="0" smtClean="0"/>
              <a:t>;</a:t>
            </a:r>
            <a:endParaRPr lang="ru-RU" sz="2000" b="1" dirty="0"/>
          </a:p>
          <a:p>
            <a:r>
              <a:rPr lang="ru-RU" sz="2000" b="1" dirty="0"/>
              <a:t>Часто повторяющийся туннельный синдром (поражение нервных стволов руки), вызванный длительной работой мышкой</a:t>
            </a:r>
            <a:r>
              <a:rPr lang="ru-RU" sz="2000" b="1" dirty="0" smtClean="0"/>
              <a:t>;</a:t>
            </a:r>
            <a:endParaRPr lang="ru-RU" sz="2000" b="1" dirty="0"/>
          </a:p>
          <a:p>
            <a:r>
              <a:rPr lang="ru-RU" sz="2000" b="1" dirty="0"/>
              <a:t>Головные боли, боли в спине из-за длительного сидения перед монитором</a:t>
            </a:r>
            <a:r>
              <a:rPr lang="ru-RU" sz="2000" b="1" dirty="0" smtClean="0"/>
              <a:t>;</a:t>
            </a:r>
            <a:endParaRPr lang="ru-RU" sz="2000" b="1" dirty="0"/>
          </a:p>
          <a:p>
            <a:r>
              <a:rPr lang="ru-RU" sz="2000" b="1" dirty="0"/>
              <a:t>Нерегулярное питание, пропуск приемов пищи (лекарств), пренебрежение личной гигиеной во время он-</a:t>
            </a:r>
            <a:r>
              <a:rPr lang="ru-RU" sz="2000" b="1" dirty="0" err="1"/>
              <a:t>лайн</a:t>
            </a:r>
            <a:r>
              <a:rPr lang="ru-RU" sz="2000" b="1" dirty="0"/>
              <a:t> общения</a:t>
            </a:r>
            <a:r>
              <a:rPr lang="ru-RU" sz="2000" dirty="0"/>
              <a:t>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360"/>
          </a:xfrm>
        </p:spPr>
        <p:txBody>
          <a:bodyPr/>
          <a:lstStyle/>
          <a:p>
            <a:r>
              <a:rPr lang="ru-RU" dirty="0" smtClean="0"/>
              <a:t>Что это 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7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591344"/>
          </a:xfrm>
        </p:spPr>
        <p:txBody>
          <a:bodyPr/>
          <a:lstStyle/>
          <a:p>
            <a:r>
              <a:rPr lang="ru-RU" sz="4400" dirty="0" smtClean="0">
                <a:solidFill>
                  <a:srgbClr val="FF0000"/>
                </a:solidFill>
              </a:rPr>
              <a:t>Внимание!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84" y="1268760"/>
            <a:ext cx="7636120" cy="5393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44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63352"/>
          </a:xfrm>
        </p:spPr>
        <p:txBody>
          <a:bodyPr/>
          <a:lstStyle/>
          <a:p>
            <a:r>
              <a:rPr lang="ru-RU" dirty="0" smtClean="0"/>
              <a:t>Эволюция?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033964" cy="494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1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63352"/>
          </a:xfrm>
        </p:spPr>
        <p:txBody>
          <a:bodyPr/>
          <a:lstStyle/>
          <a:p>
            <a:r>
              <a:rPr lang="ru-RU" dirty="0" smtClean="0"/>
              <a:t>Весь мир перед экраном?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1484784"/>
            <a:ext cx="643890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49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6" y="836712"/>
            <a:ext cx="6286500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785786" y="1643050"/>
            <a:ext cx="7772400" cy="2938078"/>
          </a:xfrm>
        </p:spPr>
        <p:txBody>
          <a:bodyPr/>
          <a:lstStyle/>
          <a:p>
            <a:pPr eaLnBrk="1" hangingPunct="1"/>
            <a:r>
              <a:rPr lang="en-US" sz="5400" b="1" dirty="0" smtClean="0">
                <a:solidFill>
                  <a:srgbClr val="FF0000"/>
                </a:solidFill>
              </a:rPr>
              <a:t>internet</a:t>
            </a:r>
            <a:endParaRPr lang="ru-RU" sz="5400" dirty="0" smtClean="0">
              <a:solidFill>
                <a:srgbClr val="FF0000"/>
              </a:solidFill>
            </a:endParaRPr>
          </a:p>
        </p:txBody>
      </p:sp>
      <p:pic>
        <p:nvPicPr>
          <p:cNvPr id="3076" name="Рисунок 4" descr="children_012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5300663"/>
            <a:ext cx="1222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5" descr="children_0170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2924175"/>
            <a:ext cx="1223963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6" descr="children_0133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5153025"/>
            <a:ext cx="381000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7" descr="children_0127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750" y="188913"/>
            <a:ext cx="1368425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8" descr="children_0166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825" y="2708275"/>
            <a:ext cx="12573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Чему Учат В Школе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11206" y="6237312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анкета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b="1" dirty="0"/>
              <a:t>1</a:t>
            </a:r>
            <a:r>
              <a:rPr lang="ru-RU" sz="2000" b="1" dirty="0"/>
              <a:t>. сколько времени вы проводите в интернете?_____________________________</a:t>
            </a:r>
          </a:p>
          <a:p>
            <a:r>
              <a:rPr lang="ru-RU" sz="2000" b="1" dirty="0"/>
              <a:t>2. для чего вы его используете</a:t>
            </a:r>
            <a:r>
              <a:rPr lang="ru-RU" sz="2000" b="1" dirty="0" smtClean="0"/>
              <a:t>?___________________________</a:t>
            </a:r>
            <a:endParaRPr lang="ru-RU" sz="2000" b="1" dirty="0"/>
          </a:p>
          <a:p>
            <a:r>
              <a:rPr lang="ru-RU" sz="2000" b="1" dirty="0"/>
              <a:t>3. испытываете ли при этом дискомфорт?__(если – </a:t>
            </a:r>
            <a:r>
              <a:rPr lang="ru-RU" sz="2000" b="1" dirty="0" smtClean="0"/>
              <a:t>да, то какой?)____________________</a:t>
            </a:r>
            <a:endParaRPr lang="ru-RU" sz="2000" b="1" dirty="0"/>
          </a:p>
          <a:p>
            <a:r>
              <a:rPr lang="ru-RU" sz="2000" b="1" dirty="0"/>
              <a:t>4. как к этому относятся ваши родители</a:t>
            </a:r>
            <a:r>
              <a:rPr lang="ru-RU" sz="2000" b="1" dirty="0" smtClean="0"/>
              <a:t>?________________________________</a:t>
            </a:r>
            <a:endParaRPr lang="ru-RU" sz="2000" b="1" dirty="0"/>
          </a:p>
          <a:p>
            <a:r>
              <a:rPr lang="ru-RU" sz="2000" b="1" dirty="0"/>
              <a:t>5. как высчитаете, чего интернет приносит вам больше: вреда или пользы</a:t>
            </a:r>
            <a:r>
              <a:rPr lang="ru-RU" sz="2000" b="1" dirty="0" smtClean="0"/>
              <a:t>?______________________________________</a:t>
            </a:r>
            <a:endParaRPr lang="ru-RU" sz="20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035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dirty="0" smtClean="0"/>
              <a:t>       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Заголовок</a:t>
            </a:r>
          </a:p>
        </p:txBody>
      </p:sp>
      <p:pic>
        <p:nvPicPr>
          <p:cNvPr id="5" name="Рисунок 4" descr="59916066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92150"/>
            <a:ext cx="2139950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428860" y="2285992"/>
            <a:ext cx="7848600" cy="4144962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ru-RU" sz="32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24744"/>
            <a:ext cx="6562725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100" y="692696"/>
            <a:ext cx="6778252" cy="5137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317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537" y="-14456"/>
            <a:ext cx="9291537" cy="687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72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Ваш комментарий………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96052"/>
            <a:ext cx="4801716" cy="524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60848"/>
            <a:ext cx="4543128" cy="371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631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133475"/>
            <a:ext cx="5715000" cy="572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07368"/>
          </a:xfrm>
        </p:spPr>
        <p:txBody>
          <a:bodyPr/>
          <a:lstStyle/>
          <a:p>
            <a:r>
              <a:rPr lang="ru-RU" dirty="0" smtClean="0"/>
              <a:t>прокомментируйте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03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63352"/>
          </a:xfrm>
        </p:spPr>
        <p:txBody>
          <a:bodyPr/>
          <a:lstStyle/>
          <a:p>
            <a:r>
              <a:rPr lang="ru-RU" dirty="0" smtClean="0"/>
              <a:t>Знакомый предмет?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14517"/>
            <a:ext cx="6984776" cy="4656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66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069046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10069046</Template>
  <TotalTime>400</TotalTime>
  <Words>229</Words>
  <Application>Microsoft Office PowerPoint</Application>
  <PresentationFormat>Экран (4:3)</PresentationFormat>
  <Paragraphs>33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10069046</vt:lpstr>
      <vt:lpstr>Заберёмся в интернет</vt:lpstr>
      <vt:lpstr>internet</vt:lpstr>
      <vt:lpstr>анкета</vt:lpstr>
      <vt:lpstr>            Заголовок</vt:lpstr>
      <vt:lpstr>Презентация PowerPoint</vt:lpstr>
      <vt:lpstr>Презентация PowerPoint</vt:lpstr>
      <vt:lpstr>Ваш комментарий………</vt:lpstr>
      <vt:lpstr>прокомментируйте</vt:lpstr>
      <vt:lpstr>Знакомый предмет?</vt:lpstr>
      <vt:lpstr>прокомментируйте</vt:lpstr>
      <vt:lpstr>Есть что сказать ?</vt:lpstr>
      <vt:lpstr>Причины зависимости</vt:lpstr>
      <vt:lpstr>Что это ?</vt:lpstr>
      <vt:lpstr>Внимание!</vt:lpstr>
      <vt:lpstr>Эволюция?</vt:lpstr>
      <vt:lpstr>Весь мир перед экраном?</vt:lpstr>
    </vt:vector>
  </TitlesOfParts>
  <Company>URTISI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35</cp:revision>
  <dcterms:created xsi:type="dcterms:W3CDTF">2011-08-18T13:52:20Z</dcterms:created>
  <dcterms:modified xsi:type="dcterms:W3CDTF">2019-03-29T06:08:36Z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TC100690461049</vt:lpwstr>
  </property>
</Properties>
</file>