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7"/>
  </p:notesMasterIdLst>
  <p:sldIdLst>
    <p:sldId id="256" r:id="rId2"/>
    <p:sldId id="270" r:id="rId3"/>
    <p:sldId id="261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67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C180E-EFCA-4CA8-92F1-5325E2FBBCFE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787D4-C313-4F76-938A-E7871FD0F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787D4-C313-4F76-938A-E7871FD0F5B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Он сражался за Родину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Выполнил Седов Илья,</a:t>
            </a:r>
          </a:p>
          <a:p>
            <a:r>
              <a:rPr lang="ru-RU" dirty="0" smtClean="0"/>
              <a:t>ученик 7 класса </a:t>
            </a:r>
          </a:p>
          <a:p>
            <a:r>
              <a:rPr lang="ru-RU" dirty="0" smtClean="0"/>
              <a:t>МОУ «ВСОШ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Руководитель:</a:t>
            </a:r>
          </a:p>
          <a:p>
            <a:r>
              <a:rPr lang="ru-RU" dirty="0" err="1" smtClean="0"/>
              <a:t>Небылицына</a:t>
            </a:r>
            <a:r>
              <a:rPr lang="ru-RU" dirty="0" smtClean="0"/>
              <a:t> Т.А.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После войны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Когда война закончилась, Пётр Никифорович Седов ещё один год служил в армии. Его часть стояла под Дрезденом, недалеко от тех мест, где он несколько лет был узником в фашистских застенках.</a:t>
            </a:r>
          </a:p>
          <a:p>
            <a:r>
              <a:rPr lang="ru-RU" dirty="0" smtClean="0"/>
              <a:t>В 1946 году рядовой Пётр Седов после демобилизации возвратился на родину. Трудно передать радость матери, которая уже  </a:t>
            </a:r>
            <a:r>
              <a:rPr lang="ru-RU" dirty="0" err="1" smtClean="0"/>
              <a:t>нескольколет</a:t>
            </a:r>
            <a:r>
              <a:rPr lang="ru-RU" dirty="0" smtClean="0"/>
              <a:t> считала его погибшим.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71546"/>
            <a:ext cx="2743200" cy="571504"/>
          </a:xfrm>
        </p:spPr>
        <p:txBody>
          <a:bodyPr/>
          <a:lstStyle/>
          <a:p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7" name="Содержимое 6" descr="IMG_38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714356"/>
            <a:ext cx="3613457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5286380" y="5643578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Воспоминания Седова П. Н. о обороне Брестской крепости.</a:t>
            </a:r>
            <a:endParaRPr lang="ru-RU" dirty="0">
              <a:latin typeface="+mj-lt"/>
            </a:endParaRPr>
          </a:p>
        </p:txBody>
      </p:sp>
      <p:pic>
        <p:nvPicPr>
          <p:cNvPr id="16386" name="Picture 2" descr="C:\Users\Пользователь\Desktop\исслед. работа\Фотографии\203___03\IMG_38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000240"/>
            <a:ext cx="3452598" cy="44291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" descr="C:\Users\Пользователь\Desktop\исслед. работа\Фотографии\203___03\IMG_38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2714644" cy="4183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Пётр Никифорович Седов вернулся к мирной профессии. Он токарь высшего разряда, передовик, работал на </a:t>
            </a:r>
            <a:r>
              <a:rPr lang="ru-RU" dirty="0" err="1" smtClean="0"/>
              <a:t>Лихославльском</a:t>
            </a:r>
            <a:r>
              <a:rPr lang="ru-RU" dirty="0" smtClean="0"/>
              <a:t> </a:t>
            </a:r>
            <a:r>
              <a:rPr lang="ru-RU" dirty="0" err="1" smtClean="0"/>
              <a:t>торфопредприятии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Пётр Никифорович был награждён «Орденом Красной Звезды», медалями.</a:t>
            </a:r>
          </a:p>
          <a:p>
            <a:r>
              <a:rPr lang="ru-RU" dirty="0" smtClean="0"/>
              <a:t>Во время празднования 25-летия со дня героической обороны крепости, наш земляк П.Н.Седов принял участие в торжестве по случаю юбилея в г.Брест.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>Встреча защитников крепости в городе Брест</a:t>
            </a:r>
            <a:r>
              <a:rPr lang="en-US" sz="4400" dirty="0" smtClean="0">
                <a:latin typeface="Monotype Corsiva" pitchFamily="66" charset="0"/>
              </a:rPr>
              <a:t> 1966</a:t>
            </a:r>
            <a:r>
              <a:rPr lang="ru-RU" sz="4400" dirty="0" smtClean="0">
                <a:latin typeface="Monotype Corsiva" pitchFamily="66" charset="0"/>
              </a:rPr>
              <a:t> год.</a:t>
            </a: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1026" name="Picture 2" descr="C:\Users\Пользователь\Desktop\Фотографии\IMG_4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6858016" cy="5143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Память  будет жить вечно!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Каждый год 9 мая мы всей школой ходим на митинг  к братской могиле в </a:t>
            </a:r>
            <a:r>
              <a:rPr lang="ru-RU" dirty="0" err="1" smtClean="0"/>
              <a:t>д.Владычня</a:t>
            </a:r>
            <a:r>
              <a:rPr lang="ru-RU" dirty="0" smtClean="0"/>
              <a:t>, чтобы почтить память тех, кто отдал свою жизнь за Победу.  Я привязываю ленту Памяти  с именем прадеда Седова Петра Никифоровича, которым я очень горжусь.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81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127666">
            <a:off x="457200" y="1928802"/>
            <a:ext cx="8229600" cy="439579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</a:t>
            </a:r>
          </a:p>
          <a:p>
            <a:endParaRPr lang="ru-RU" dirty="0" smtClean="0"/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         СПАСИБО ЗА ВНИМАНИЕ!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Гордость нашей семьи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нашей семье все гордятся нашим родственником – Седовым Петром Никифоровичем, участником Великой Отечественной войны, орденоносцем, защитником Брестской крепости.</a:t>
            </a:r>
          </a:p>
          <a:p>
            <a:r>
              <a:rPr lang="ru-RU" dirty="0" smtClean="0"/>
              <a:t>Для меня он прадед. Я никогда его не видел, но знаю о нём из воспоминаний родственников, я  рассказывал о нём в школе на мероприятии, посвящённом Дню Победы.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Седов Пётр Никифорович (1920-2002гг.) -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        защитник Брестской крепости</a:t>
            </a:r>
            <a:r>
              <a:rPr lang="ru-RU" sz="5400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1" descr="C:\Users\Пользователь\Desktop\исслед. работа\Фотографии\203___03\IMG_38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14554"/>
            <a:ext cx="2600564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14810" y="2357430"/>
            <a:ext cx="37862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«Нас было пятеро: Седов,  </a:t>
            </a:r>
            <a:r>
              <a:rPr lang="ru-RU" sz="2800" dirty="0" err="1" smtClean="0">
                <a:latin typeface="Monotype Corsiva" pitchFamily="66" charset="0"/>
              </a:rPr>
              <a:t>Грутов</a:t>
            </a:r>
            <a:r>
              <a:rPr lang="ru-RU" sz="2800" dirty="0" smtClean="0">
                <a:latin typeface="Monotype Corsiva" pitchFamily="66" charset="0"/>
              </a:rPr>
              <a:t> И.,  </a:t>
            </a:r>
            <a:r>
              <a:rPr lang="ru-RU" sz="2800" dirty="0" err="1" smtClean="0">
                <a:latin typeface="Monotype Corsiva" pitchFamily="66" charset="0"/>
              </a:rPr>
              <a:t>Боголюб</a:t>
            </a:r>
            <a:r>
              <a:rPr lang="ru-RU" sz="2800" dirty="0" smtClean="0">
                <a:latin typeface="Monotype Corsiva" pitchFamily="66" charset="0"/>
              </a:rPr>
              <a:t>, Михайлов, Селиванов В.. Мы приняли первый бой 22/</a:t>
            </a:r>
            <a:r>
              <a:rPr lang="en-US" sz="2800" dirty="0" smtClean="0">
                <a:latin typeface="Monotype Corsiva" pitchFamily="66" charset="0"/>
              </a:rPr>
              <a:t>VI</a:t>
            </a:r>
            <a:r>
              <a:rPr lang="ru-RU" sz="2800" dirty="0" smtClean="0">
                <a:latin typeface="Monotype Corsiva" pitchFamily="66" charset="0"/>
              </a:rPr>
              <a:t> 1941 года. Умрём, но не уйдём!»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dirty="0" smtClean="0">
                <a:solidFill>
                  <a:srgbClr val="C00000"/>
                </a:solidFill>
              </a:rPr>
              <a:t>Деревенский паренёк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Седов П.Н. родился в 1920 году в деревне Пруды </a:t>
            </a:r>
            <a:r>
              <a:rPr lang="ru-RU" dirty="0" err="1" smtClean="0"/>
              <a:t>Лихославльского</a:t>
            </a:r>
            <a:r>
              <a:rPr lang="ru-RU" dirty="0" smtClean="0"/>
              <a:t> района. В 1935 году закончил ФЗУ. В 1938 году работал токарем в ремонтно-механическом цехе Калининского </a:t>
            </a:r>
            <a:r>
              <a:rPr lang="ru-RU" dirty="0" err="1" smtClean="0"/>
              <a:t>вагонзавода</a:t>
            </a:r>
            <a:r>
              <a:rPr lang="ru-RU" dirty="0" smtClean="0"/>
              <a:t>, был комсоргом цеха</a:t>
            </a:r>
          </a:p>
          <a:p>
            <a:r>
              <a:rPr lang="ru-RU" dirty="0" smtClean="0"/>
              <a:t>В 1940 году проходил срочную военную службу в 84 стрелковом полку, находящемся в Брестской крепости, здесь и застала его война.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ru-RU" dirty="0" smtClean="0">
                <a:solidFill>
                  <a:srgbClr val="C00000"/>
                </a:solidFill>
              </a:rPr>
              <a:t>Так началась война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4347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Пётр Седов проснулся от оглушительного грохота. Он ещё не успел сообразить, в чём дело, как волна нового взрыва подхватила и сбросила его с нар на пол. Со звоном разлетелись стёкла, с потолка посыпалась штукатурка. Послышались первые стоны раненых. Пётр схватил обмундирование и бросился к выходу, натягивая на ходу гимнастёрку. Из кармана выпала какая- то бумажка. Пётр наклонился, чтобы поднять, но разглядев её, махнул рукой…</a:t>
            </a:r>
          </a:p>
          <a:p>
            <a:r>
              <a:rPr lang="ru-RU" dirty="0" smtClean="0"/>
              <a:t>Это была увольнительная в город на 22 июня сорок первого года. Так началась война с фашистской Германией.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dirty="0" smtClean="0">
                <a:solidFill>
                  <a:srgbClr val="C00000"/>
                </a:solidFill>
              </a:rPr>
              <a:t>В Брестской крепости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Пётр выбежал во двор. Густая пелена пыли и дыма заволокла всю крепость. По двору метались полураздетые люди. Старших командиров почти не было. С бойцами оставались лишь сержанты. Это усиливало замешательство.</a:t>
            </a:r>
          </a:p>
          <a:p>
            <a:r>
              <a:rPr lang="ru-RU" dirty="0" smtClean="0"/>
              <a:t>Гитлеровцы спешили использовать все преимущества внезапного нападения. Старший в группе оторвал от земли голову:</a:t>
            </a:r>
          </a:p>
          <a:p>
            <a:r>
              <a:rPr lang="ru-RU" dirty="0" smtClean="0"/>
              <a:t>Братишки, живы? Засекли гады. Сейчас искромсают всех. Назовите ваши фамилии. Наши придут, прочитают. Сержант приподнялся и стал быстро писать на кирпичной стене: «Нас было пятеро: Седов,  </a:t>
            </a:r>
            <a:r>
              <a:rPr lang="ru-RU" dirty="0" err="1" smtClean="0"/>
              <a:t>Грутов</a:t>
            </a:r>
            <a:r>
              <a:rPr lang="ru-RU" dirty="0" smtClean="0"/>
              <a:t> И.,  </a:t>
            </a:r>
            <a:r>
              <a:rPr lang="ru-RU" dirty="0" err="1" smtClean="0"/>
              <a:t>Боголюб</a:t>
            </a:r>
            <a:r>
              <a:rPr lang="ru-RU" dirty="0" smtClean="0"/>
              <a:t>, Михайлов, Селиванов В.. Мы приняли первый бой 22/</a:t>
            </a:r>
            <a:r>
              <a:rPr lang="en-US" dirty="0" smtClean="0"/>
              <a:t>VI</a:t>
            </a:r>
            <a:r>
              <a:rPr lang="ru-RU" dirty="0" smtClean="0"/>
              <a:t> 1941 года. Умрём, но не уйдём!”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</a:t>
            </a:r>
            <a:r>
              <a:rPr lang="ru-RU" dirty="0" smtClean="0">
                <a:solidFill>
                  <a:srgbClr val="C00000"/>
                </a:solidFill>
              </a:rPr>
              <a:t>В плену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Из пятерых в живых остались двое. Они вместе с другими группами продолжали сметать с моста атакующих немцев.</a:t>
            </a:r>
          </a:p>
          <a:p>
            <a:r>
              <a:rPr lang="ru-RU" dirty="0" smtClean="0"/>
              <a:t>Героическое сопротивление маленького гарнизона крепости в первый же день войны заставило противника отступить. Крепость была окружена плотным кольцом врага и отрезана от внешнего мира.</a:t>
            </a:r>
          </a:p>
          <a:p>
            <a:r>
              <a:rPr lang="ru-RU" dirty="0" smtClean="0"/>
              <a:t>Пётр Седов еле передвигал ноги. Он ещё не оправился после контузии в голову. Группу искалеченных защитников Брестской крепости под сильной охраной гнали по дорогам Польши.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dirty="0" smtClean="0">
                <a:solidFill>
                  <a:srgbClr val="C00000"/>
                </a:solidFill>
              </a:rPr>
              <a:t>Побег из концлагеря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Кто падал, того убивали на месте, - вспоминал П.Н.Седов - «Меня всю дорогу поддерживал, не давая свалиться, товарищ по полку Владимир Дмитриевич Горчаков. Наконец, пригнали в концлагерь. Здесь были русские, французы, югославы, поляки. Потом перевели в концлагерь в Германию.  В 1945 году лагерное начальство стало готовить узников к эвакуации на Запад. Накануне отправки из концлагеря сбежали в Карпаты 10 советских военнопленных. Среди них был Пётр Седов.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Снова в строю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Встреча с нашими танкистами была, пожалуй, самым радостным  днём в жизни Петра Никифоровича. Они плакали, целовались и обнимались с людьми в пыльных шлемах танкистов. Для бывших узников концлагеря нашли форму, дали оружие, а далее Пётр Никифорович принимал участие в освобождении Чехословакии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</TotalTime>
  <Words>803</Words>
  <PresentationFormat>Экран (4:3)</PresentationFormat>
  <Paragraphs>44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Он сражался за Родину</vt:lpstr>
      <vt:lpstr>        Гордость нашей семьи</vt:lpstr>
      <vt:lpstr>Седов Пётр Никифорович (1920-2002гг.) -          защитник Брестской крепости.</vt:lpstr>
      <vt:lpstr>          Деревенский паренёк </vt:lpstr>
      <vt:lpstr>        Так началась война</vt:lpstr>
      <vt:lpstr>       В Брестской крепости</vt:lpstr>
      <vt:lpstr>                     В плену </vt:lpstr>
      <vt:lpstr>       Побег из концлагеря</vt:lpstr>
      <vt:lpstr>Снова в строю</vt:lpstr>
      <vt:lpstr>               После войны</vt:lpstr>
      <vt:lpstr>Слайд 11</vt:lpstr>
      <vt:lpstr>Слайд 12</vt:lpstr>
      <vt:lpstr>Встреча защитников крепости в городе Брест 1966 год.</vt:lpstr>
      <vt:lpstr>   Память  будет жить вечно!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9</cp:revision>
  <dcterms:created xsi:type="dcterms:W3CDTF">2020-04-23T07:46:56Z</dcterms:created>
  <dcterms:modified xsi:type="dcterms:W3CDTF">2020-04-23T08:58:39Z</dcterms:modified>
</cp:coreProperties>
</file>