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66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357298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Увековечивание памяти Александра Невского в камне.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3643314"/>
            <a:ext cx="4742838" cy="331407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ученица 10 класса МОУ «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Вёскинская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СОШ» Шадрина Екатерина.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Редут святого Александра Невского в Ростове на Дону.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foretime.ru/wp-content/uploads/2011/09/redut-sv-aleksandra-nevskogo-v-rostove-na-don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1" y="1500174"/>
            <a:ext cx="6191293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556" name="AutoShape 4" descr="https://i1.photo.2gis.com/images/geo/24/3377699732604867_2c1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i1.photo.2gis.com/images/geo/24/3377699732604867_2c1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https://i1.photo.2gis.com/images/geo/24/3377699732604867_2c1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Памятник Александру Невскому в Донецке.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pp.userapi.com/c845021/v845021111/108c3d/Q9N1SBuSG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800" y="1444970"/>
            <a:ext cx="3622873" cy="5431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34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выдающегося полководца и дипломата, государственного деятеля и святого издавна привлекала внимание потомков. Память об Александре Невском увековечена в нашей стране во многих монументальных памятниках.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1021"/>
            <a:ext cx="4258816" cy="5116024"/>
          </a:xfrm>
        </p:spPr>
        <p:txBody>
          <a:bodyPr>
            <a:normAutofit fontScale="92500"/>
          </a:bodyPr>
          <a:lstStyle/>
          <a:p>
            <a:pPr fontAlgn="base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28 декабря 1958г. по решению советского правительства на Красной площади Переславля –Залесского рядом со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Спасо-Переображенским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собором был открыт памятник Александру Невскому. Памятник установлен на месте, где ранее располагалась родовая вотчина князя. Этот традиционный бюст, где князь изображён в боевом снаряжении-кольчуге и шлеме и напоминает актёра Николая Черкасова, сыгравшего Александра Невского в одноименном фильме Сергея Эйзенштейна в 1938г. Бюст установлен на постаменте, на котором закреплена медная мемориальная табличка с его именем.</a:t>
            </a:r>
          </a:p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juecho.biz.msk.ru/juechoblog/170612_nevsky/pr09p001.jpg.tmp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342018"/>
            <a:ext cx="3500462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juecho.biz.msk.ru/juechoblog/170612_nevsky/novg1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535785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98324" y="4787280"/>
            <a:ext cx="77153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Новгороде Великом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где молодой Александр Ярославич был посажен на княжение в 1236г., был поставлен памятник в 1985 году у церкви Бориса и Глеба в Плотниках на набережной Александра Невского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juecho.biz.msk.ru/juechoblog/170612_nevsky/novg1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88840"/>
            <a:ext cx="453650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3614"/>
            <a:ext cx="4752528" cy="3816424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П.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-Ижора.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Памятник Александру Невскому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расположен в сердце исторической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части посёлка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-Ижора, рядом с 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церковью, освящённой в честь святого благоверного князя.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возвышается на берегу реки Ижора, при впадении её в Неву-месте, на котором согласно летописным свидетельствам разворачивалась Невская битва русских войск со шведами.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Скульпторы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В.Э.Горевой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архитектор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В.В.Попов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изобразили князя стоящим на поверженных вражеских знамёнах, но не сминает их, ибо парит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воздухе. Высота памятника 900 см.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Содержимое 6" descr="http://juecho.biz.msk.ru/juechoblog/170612_nevsky/ustizhor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4150773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23528" y="187767"/>
            <a:ext cx="821537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Псков, гора Соколиха.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Авторы памятника, скульптор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И.И.Козлов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архитектор </a:t>
            </a:r>
            <a:r>
              <a:rPr kumimoji="0" lang="ru-RU" sz="1600" b="0" i="0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П.С.Бубенко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запечатлели святого и благоверного князя Александра Невского в окружении русских дружин . Огромная скульптурная композиция из бронзы и гранита, весом 163 тонны, олицетворяет единство и неделимость русской земли, её соборность, в которой наши предки находили духовную мощь и опору. Памятник был открыт в июле 1993г.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juecho.biz.msk.ru/juechoblog/170612_nevsky/pskov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466" y="1800225"/>
            <a:ext cx="6667500" cy="4438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>
            <a:normAutofit/>
          </a:bodyPr>
          <a:lstStyle/>
          <a:p>
            <a:pPr fontAlgn="base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Место смерти Александра Невского точно не известно, но наиболее вероятно, что это произошло в 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Городце Волжском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(ныне Нижегородская область). В Городце князю поставлено сразу два памятника, один — в рост, второй — камень, посвященный не только его воинским заслугам, но и дипломатическим талантам. </a:t>
            </a:r>
          </a:p>
          <a:p>
            <a:pPr fontAlgn="base"/>
            <a:r>
              <a:rPr lang="ru-RU" sz="1900" dirty="0" smtClean="0"/>
              <a:t>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Городец Волжский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://juecho.biz.msk.ru/juechoblog/170612_nevsky/gorodets0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14620"/>
            <a:ext cx="3286148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juecho.biz.msk.ru/juechoblog/170612_nevsky/gorodets1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08920"/>
            <a:ext cx="492919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opeterburge.ru/images/photo_gallery/Dostoprimechatelnosti/001/aleksandru-nevskomu/001aleksandrnevskii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2233"/>
            <a:ext cx="4934922" cy="4959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429256" y="785794"/>
            <a:ext cx="35004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Памятник Александру Невскому в Санкт-Петербурге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составляет единую композицию со знаменитым памятником Петру I , «Медным Всадником». Находится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напротив входа в лавру, был выполнен по проекту скульптора Валентина Григорьевича </a:t>
            </a:r>
            <a:r>
              <a:rPr lang="ru-RU" sz="1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Козенюка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500694" y="4143380"/>
            <a:ext cx="328614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 Александра Невского является собирательным. Державный жест руки и выражение лица князя как будто выражают знаменитую фразу: «Кто с мечом к нам придет – от меча и погибнет».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3071810"/>
            <a:ext cx="3500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Торжественное открытие памятника Александру Невскому состоялось в День Победы, 9 мая 2002 года.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Памятник в Петрозаводске.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rk.karelia.ru/wp-content/uploads/2016/09/DSC_77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-9525000"/>
            <a:ext cx="14287500" cy="8953472"/>
          </a:xfrm>
          <a:prstGeom prst="rect">
            <a:avLst/>
          </a:prstGeom>
          <a:noFill/>
        </p:spPr>
      </p:pic>
      <p:pic>
        <p:nvPicPr>
          <p:cNvPr id="1028" name="Picture 4" descr="http://rk.karelia.ru/wp-content/uploads/2016/09/DSC_77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1571612"/>
            <a:ext cx="6322263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286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Увековечивание памяти Александра Невского в камне.</vt:lpstr>
      <vt:lpstr>Презентация PowerPoint</vt:lpstr>
      <vt:lpstr>Презентация PowerPoint</vt:lpstr>
      <vt:lpstr>Презентация PowerPoint</vt:lpstr>
      <vt:lpstr>         П. Усть-Ижора.  Памятник Александру Невскому расположен в сердце исторической части посёлка Усть-Ижора, рядом с  церковью, освящённой в честь святого благоверного князя. Он возвышается на берегу реки Ижора, при впадении её в Неву-месте, на котором согласно летописным свидетельствам разворачивалась Невская битва русских войск со шведами. Скульпторы В.Э.Горевой и архитектор В.В.Попов изобразили князя стоящим на поверженных вражеских знамёнах, но не сминает их, ибо парит в воздухе. Высота памятника 900 см.</vt:lpstr>
      <vt:lpstr>Презентация PowerPoint</vt:lpstr>
      <vt:lpstr>Городец Волжский</vt:lpstr>
      <vt:lpstr>Презентация PowerPoint</vt:lpstr>
      <vt:lpstr>Памятник в Петрозаводске.</vt:lpstr>
      <vt:lpstr>Редут святого Александра Невского в Ростове на Дону.</vt:lpstr>
      <vt:lpstr>Памятник Александру Невскому в Донецке.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Увековечивание памяти Александра Невского в камне.</dc:title>
  <dc:creator>Пользователь</dc:creator>
  <cp:lastModifiedBy>1</cp:lastModifiedBy>
  <cp:revision>19</cp:revision>
  <dcterms:created xsi:type="dcterms:W3CDTF">2020-10-19T10:53:46Z</dcterms:created>
  <dcterms:modified xsi:type="dcterms:W3CDTF">2020-10-20T17:39:07Z</dcterms:modified>
</cp:coreProperties>
</file>